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12.xml"/>
  <Override ContentType="application/vnd.openxmlformats-officedocument.presentationml.slide+xml" PartName="/ppt/slides/slide8.xml"/>
  <Override ContentType="application/vnd.openxmlformats-officedocument.presentationml.slide+xml" PartName="/ppt/slides/slide10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9144000"/>
  <p:notesSz cy="9144000" cx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slide" Id="rId17" Target="slides/slide12.xml"/><Relationship Type="http://schemas.openxmlformats.org/officeDocument/2006/relationships/slide" Id="rId16" Target="slides/slide11.xml"/><Relationship Type="http://schemas.openxmlformats.org/officeDocument/2006/relationships/slide" Id="rId15" Target="slides/slide10.xml"/><Relationship Type="http://schemas.openxmlformats.org/officeDocument/2006/relationships/slide" Id="rId14" Target="slides/slide9.xml"/><Relationship Type="http://schemas.openxmlformats.org/officeDocument/2006/relationships/presProps" Id="rId2" Target="presProps.xml"/><Relationship Type="http://schemas.openxmlformats.org/officeDocument/2006/relationships/slide" Id="rId12" Target="slides/slide7.xml"/><Relationship Type="http://schemas.openxmlformats.org/officeDocument/2006/relationships/theme" Id="rId1" Target="theme/theme3.xml"/><Relationship Type="http://schemas.openxmlformats.org/officeDocument/2006/relationships/slide" Id="rId13" Target="slides/slide8.xml"/><Relationship Type="http://schemas.openxmlformats.org/officeDocument/2006/relationships/slideMaster" Id="rId4" Target="slideMasters/slideMaster1.xml"/><Relationship Type="http://schemas.openxmlformats.org/officeDocument/2006/relationships/slide" Id="rId10" Target="slides/slide5.xml"/><Relationship Type="http://schemas.openxmlformats.org/officeDocument/2006/relationships/tableStyles" Id="rId3" Target="tableStyles.xml"/><Relationship Type="http://schemas.openxmlformats.org/officeDocument/2006/relationships/slide" Id="rId11" Target="slides/slide6.xml"/><Relationship Type="http://schemas.openxmlformats.org/officeDocument/2006/relationships/slide" Id="rId9" Target="slides/slide4.xml"/><Relationship Type="http://schemas.openxmlformats.org/officeDocument/2006/relationships/slide" Id="rId6" Target="slides/slide1.xml"/><Relationship Type="http://schemas.openxmlformats.org/officeDocument/2006/relationships/notesMaster" Id="rId5" Target="notesMasters/notesMaster1.xml"/><Relationship Type="http://schemas.openxmlformats.org/officeDocument/2006/relationships/slide" Id="rId8" Target="slides/slide3.xml"/><Relationship Type="http://schemas.openxmlformats.org/officeDocument/2006/relationships/slide" Id="rId7" Target="slides/slide2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name="Shape 3" id="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bIns="91425" tIns="91425" anchor="t" lIns="91425" rIns="91425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7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8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9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5" id="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6" id="36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37" id="37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06" id="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7" id="10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08" id="108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13" id="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4" id="11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15" id="115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20" id="1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1" id="121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22" id="122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44" id="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5" id="45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46" id="46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49" id="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0" id="5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51" id="51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56" id="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7" id="5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58" id="58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66" id="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7" id="6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68" id="68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78" id="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9" id="79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80" id="80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85" id="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6" id="8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87" id="87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92" id="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3" id="93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94" id="94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99" id="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0" id="10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01" id="101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7" id="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" id="8"/>
          <p:cNvSpPr/>
          <p:nvPr/>
        </p:nvSpPr>
        <p:spPr>
          <a:xfrm>
            <a:off y="3886198" x="0"/>
            <a:ext cy="2971799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cxnSp>
        <p:nvCxnSpPr>
          <p:cNvPr name="Shape 9" id="9"/>
          <p:cNvCxnSpPr/>
          <p:nvPr/>
        </p:nvCxnSpPr>
        <p:spPr>
          <a:xfrm>
            <a:off y="3886198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len="med" type="none" w="med"/>
            <a:tailEnd len="med" type="none" w="med"/>
          </a:ln>
        </p:spPr>
      </p:cxnSp>
      <p:sp>
        <p:nvSpPr>
          <p:cNvPr name="Shape 10" id="10"/>
          <p:cNvSpPr txBox="1"/>
          <p:nvPr>
            <p:ph type="ctrTitle"/>
          </p:nvPr>
        </p:nvSpPr>
        <p:spPr>
          <a:xfrm>
            <a:off y="2157750" x="685800"/>
            <a:ext cy="16505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11" id="11"/>
          <p:cNvSpPr txBox="1"/>
          <p:nvPr>
            <p:ph type="subTitle" idx="1"/>
          </p:nvPr>
        </p:nvSpPr>
        <p:spPr>
          <a:xfrm>
            <a:off y="3953037" x="685800"/>
            <a:ext cy="1259400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2" id="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3" id="13"/>
          <p:cNvSpPr/>
          <p:nvPr/>
        </p:nvSpPr>
        <p:spPr>
          <a:xfrm>
            <a:off y="0" x="0"/>
            <a:ext cy="1503600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cxnSp>
        <p:nvCxnSpPr>
          <p:cNvPr name="Shape 14" id="14"/>
          <p:cNvCxnSpPr/>
          <p:nvPr/>
        </p:nvCxnSpPr>
        <p:spPr>
          <a:xfrm>
            <a:off y="1503571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len="med" type="none" w="med"/>
            <a:tailEnd len="med" type="none" w="med"/>
          </a:ln>
        </p:spPr>
      </p:cxnSp>
      <p:sp>
        <p:nvSpPr>
          <p:cNvPr name="Shape 15" id="1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16" id="16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17" id="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" id="18"/>
          <p:cNvSpPr/>
          <p:nvPr/>
        </p:nvSpPr>
        <p:spPr>
          <a:xfrm>
            <a:off y="0" x="0"/>
            <a:ext cy="1503600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cxnSp>
        <p:nvCxnSpPr>
          <p:cNvPr name="Shape 19" id="19"/>
          <p:cNvCxnSpPr/>
          <p:nvPr/>
        </p:nvCxnSpPr>
        <p:spPr>
          <a:xfrm>
            <a:off y="1503571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len="med" type="none" w="med"/>
            <a:tailEnd len="med" type="none" w="med"/>
          </a:ln>
        </p:spPr>
      </p:cxnSp>
      <p:sp>
        <p:nvSpPr>
          <p:cNvPr name="Shape 20" id="2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21" id="21"/>
          <p:cNvSpPr txBox="1"/>
          <p:nvPr>
            <p:ph type="body" idx="1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22" id="22"/>
          <p:cNvSpPr txBox="1"/>
          <p:nvPr>
            <p:ph type="body" idx="2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23" id="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4" id="24"/>
          <p:cNvSpPr/>
          <p:nvPr/>
        </p:nvSpPr>
        <p:spPr>
          <a:xfrm>
            <a:off y="0" x="0"/>
            <a:ext cy="1503600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cxnSp>
        <p:nvCxnSpPr>
          <p:cNvPr name="Shape 25" id="25"/>
          <p:cNvCxnSpPr/>
          <p:nvPr/>
        </p:nvCxnSpPr>
        <p:spPr>
          <a:xfrm>
            <a:off y="1503571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len="med" type="none" w="med"/>
            <a:tailEnd len="med" type="none" w="med"/>
          </a:ln>
        </p:spPr>
      </p:cxnSp>
      <p:sp>
        <p:nvSpPr>
          <p:cNvPr name="Shape 26" id="2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27" id="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8" id="28"/>
          <p:cNvSpPr/>
          <p:nvPr/>
        </p:nvSpPr>
        <p:spPr>
          <a:xfrm>
            <a:off y="5633442" x="0"/>
            <a:ext cy="1224599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cxnSp>
        <p:nvCxnSpPr>
          <p:cNvPr name="Shape 29" id="29"/>
          <p:cNvCxnSpPr/>
          <p:nvPr/>
        </p:nvCxnSpPr>
        <p:spPr>
          <a:xfrm>
            <a:off y="5633442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len="med" type="none" w="med"/>
            <a:tailEnd len="med" type="none" w="med"/>
          </a:ln>
        </p:spPr>
      </p:cxnSp>
      <p:sp>
        <p:nvSpPr>
          <p:cNvPr name="Shape 30" id="30"/>
          <p:cNvSpPr txBox="1"/>
          <p:nvPr>
            <p:ph type="body" idx="1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31" id="3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6" id="6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5750" algn="l" marL="742950" rtl="0">
              <a:spcBef>
                <a:spcPts val="48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algn="l" marL="1143000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algn="l" marL="1600200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algn="l" marL="2057400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28600" algn="l" marL="2514600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28600" algn="l" marL="2971800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28600" algn="l" marL="3429000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28600" algn="l" marL="3886200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1.xml"/></Relationships>
</file>

<file path=ppt/slides/_rels/slide10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0.xml"/><Relationship Type="http://schemas.openxmlformats.org/officeDocument/2006/relationships/slideLayout" Id="rId1" Target="../slideLayouts/slideLayout2.xml"/><Relationship Type="http://schemas.openxmlformats.org/officeDocument/2006/relationships/image" Id="rId4" Target="../media/image16.jpg"/><Relationship Type="http://schemas.openxmlformats.org/officeDocument/2006/relationships/hyperlink" Id="rId3" TargetMode="External" Target="http://ayay.co.uk/arts/post_impressionist/toulouse_lautrec/le-divan-japonais-poster.jpg"/></Relationships>
</file>

<file path=ppt/slides/_rels/slide1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1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11.jpg"/></Relationships>
</file>

<file path=ppt/slides/_rels/slide1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2.xml"/><Relationship Type="http://schemas.openxmlformats.org/officeDocument/2006/relationships/slideLayout" Id="rId1" Target="../slideLayouts/slideLayout2.xml"/><Relationship Type="http://schemas.openxmlformats.org/officeDocument/2006/relationships/image" Id="rId4" Target="../media/image13.jpg"/><Relationship Type="http://schemas.openxmlformats.org/officeDocument/2006/relationships/hyperlink" Id="rId3" TargetMode="External" Target="http://hoocher.com/Henri_de_Toulouse-Lautrec/Woman_before_a_Mirror_1897_Two.jpg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2.xml"/><Relationship Type="http://schemas.openxmlformats.org/officeDocument/2006/relationships/hyperlink" Id="rId4" TargetMode="External" Target="http://upload.wikimedia.org/wikipedia/commons/thumb/a/aa/Photolautrec.jpg/200px-Photolautrec.jpg"/><Relationship Type="http://schemas.openxmlformats.org/officeDocument/2006/relationships/image" Id="rId3" Target="../media/image06.jpg"/><Relationship Type="http://schemas.openxmlformats.org/officeDocument/2006/relationships/hyperlink" Id="rId6" TargetMode="External" Target="http://fr.questmachine.org/encyclopedie/illustrations/illustrations_articles/Albi4_1303849981.jpg"/><Relationship Type="http://schemas.openxmlformats.org/officeDocument/2006/relationships/image" Id="rId5" Target="../media/image04.jpg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6.xml"/><Relationship Type="http://schemas.openxmlformats.org/officeDocument/2006/relationships/image" Id="rId3" Target="../media/image07.jpg"/></Relationships>
</file>

<file path=ppt/slides/_rels/slide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.xml"/><Relationship Type="http://schemas.openxmlformats.org/officeDocument/2006/relationships/slideLayout" Id="rId1" Target="../slideLayouts/slideLayout6.xml"/><Relationship Type="http://schemas.openxmlformats.org/officeDocument/2006/relationships/image" Id="rId3" Target="../media/image14.jpg"/></Relationships>
</file>

<file path=ppt/slides/_rels/slide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5.xml"/><Relationship Type="http://schemas.openxmlformats.org/officeDocument/2006/relationships/slideLayout" Id="rId1" Target="../slideLayouts/slideLayout6.xml"/><Relationship Type="http://schemas.openxmlformats.org/officeDocument/2006/relationships/image" Id="rId4" Target="../media/image05.jpg"/><Relationship Type="http://schemas.openxmlformats.org/officeDocument/2006/relationships/image" Id="rId3" Target="../media/image10.png"/><Relationship Type="http://schemas.openxmlformats.org/officeDocument/2006/relationships/image" Id="rId5" Target="../media/image00.jpg"/></Relationships>
</file>

<file path=ppt/slides/_rels/slide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6.xml"/><Relationship Type="http://schemas.openxmlformats.org/officeDocument/2006/relationships/slideLayout" Id="rId1" Target="../slideLayouts/slideLayout6.xml"/><Relationship Type="http://schemas.openxmlformats.org/officeDocument/2006/relationships/image" Id="rId4" Target="../media/image03.jpg"/><Relationship Type="http://schemas.openxmlformats.org/officeDocument/2006/relationships/image" Id="rId3" Target="../media/image02.jpg"/><Relationship Type="http://schemas.openxmlformats.org/officeDocument/2006/relationships/image" Id="rId6" Target="../media/image12.jpg"/><Relationship Type="http://schemas.openxmlformats.org/officeDocument/2006/relationships/image" Id="rId5" Target="../media/image01.jpg"/></Relationships>
</file>

<file path=ppt/slides/_rels/slide7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7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8.jpg"/></Relationships>
</file>

<file path=ppt/slides/_rels/slide8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8.xml"/><Relationship Type="http://schemas.openxmlformats.org/officeDocument/2006/relationships/slideLayout" Id="rId1" Target="../slideLayouts/slideLayout2.xml"/><Relationship Type="http://schemas.openxmlformats.org/officeDocument/2006/relationships/hyperlink" Id="rId4" TargetMode="External" Target="http://hoocher.com/Henri_de_Toulouse-Lautrec/Two_Riders_on_Horseback,_1879_81.jpg"/><Relationship Type="http://schemas.openxmlformats.org/officeDocument/2006/relationships/image" Id="rId3" Target="../media/image15.jpg"/></Relationships>
</file>

<file path=ppt/slides/_rels/slide9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9.xml"/><Relationship Type="http://schemas.openxmlformats.org/officeDocument/2006/relationships/slideLayout" Id="rId1" Target="../slideLayouts/slideLayout2.xml"/><Relationship Type="http://schemas.openxmlformats.org/officeDocument/2006/relationships/image" Id="rId4" Target="../media/image09.jpg"/><Relationship Type="http://schemas.openxmlformats.org/officeDocument/2006/relationships/hyperlink" Id="rId3" TargetMode="External" Target="http://www.accents-n-art.com/artist_henri_de_toulouse_lautrec/images/M01856fp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32" id="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3" id="33"/>
          <p:cNvSpPr txBox="1"/>
          <p:nvPr>
            <p:ph type="ctrTitle"/>
          </p:nvPr>
        </p:nvSpPr>
        <p:spPr>
          <a:xfrm>
            <a:off y="2157750" x="685800"/>
            <a:ext cy="1650599" cx="77724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Henri de Toulouse-Lautrec</a:t>
            </a:r>
          </a:p>
        </p:txBody>
      </p:sp>
      <p:sp>
        <p:nvSpPr>
          <p:cNvPr name="Shape 34" id="34"/>
          <p:cNvSpPr txBox="1"/>
          <p:nvPr>
            <p:ph type="subTitle" idx="1"/>
          </p:nvPr>
        </p:nvSpPr>
        <p:spPr>
          <a:xfrm>
            <a:off y="3953037" x="685800"/>
            <a:ext cy="1259400" cx="77724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Christine Kim and Amanda Lewis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02" id="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3" id="10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Divan Japonais, 1892</a:t>
            </a:r>
          </a:p>
        </p:txBody>
      </p:sp>
      <p:sp>
        <p:nvSpPr>
          <p:cNvPr name="Shape 104" id="104"/>
          <p:cNvSpPr txBox="1"/>
          <p:nvPr>
            <p:ph type="body" idx="1"/>
          </p:nvPr>
        </p:nvSpPr>
        <p:spPr>
          <a:xfrm>
            <a:off y="6512236" x="457200"/>
            <a:ext cy="5130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algn="ctr">
              <a:buNone/>
            </a:pPr>
            <a:r>
              <a:rPr lang="en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http://ayay.co.uk/arts/post_impressionist/toulouse_lautrec/le-divan-japonais-poster.jpg</a:t>
            </a:r>
          </a:p>
        </p:txBody>
      </p:sp>
      <p:sp>
        <p:nvSpPr>
          <p:cNvPr name="Shape 105" id="105"/>
          <p:cNvSpPr/>
          <p:nvPr/>
        </p:nvSpPr>
        <p:spPr>
          <a:xfrm>
            <a:off y="1634175" x="2070100"/>
            <a:ext cy="4990212" cx="50038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09" id="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0" id="11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Jane Avril au Jardin de Paris, 1893</a:t>
            </a:r>
          </a:p>
        </p:txBody>
      </p:sp>
      <p:sp>
        <p:nvSpPr>
          <p:cNvPr name="Shape 111" id="111"/>
          <p:cNvSpPr/>
          <p:nvPr/>
        </p:nvSpPr>
        <p:spPr>
          <a:xfrm>
            <a:off y="1642979" x="2567937"/>
            <a:ext cy="4882141" cx="349051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name="Shape 112" id="112"/>
          <p:cNvSpPr txBox="1"/>
          <p:nvPr/>
        </p:nvSpPr>
        <p:spPr>
          <a:xfrm>
            <a:off y="6320463" x="552558"/>
            <a:ext cy="902700" cx="8477999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 rtl="0" lvl="0">
              <a:buNone/>
            </a:pPr>
            <a:r>
              <a:rPr lang="en"/>
              <a:t>http://es.wikipedia.org/wiki/Archivo:Lautrec_jane_avril_at_the_jardin_de_paris_(poster)_1893.jpg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16" id="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7" id="11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Femme Nue Devant Une Glace, 1897</a:t>
            </a:r>
          </a:p>
        </p:txBody>
      </p:sp>
      <p:sp>
        <p:nvSpPr>
          <p:cNvPr name="Shape 118" id="118"/>
          <p:cNvSpPr txBox="1"/>
          <p:nvPr>
            <p:ph type="body" idx="1"/>
          </p:nvPr>
        </p:nvSpPr>
        <p:spPr>
          <a:xfrm>
            <a:off y="6463586" x="381000"/>
            <a:ext cy="561599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algn="ctr">
              <a:buNone/>
            </a:pPr>
            <a:r>
              <a:rPr lang="en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http://hoocher.com/Henri_de_Toulouse-Lautrec/Woman_before_a_Mirror_1897_Two.jpg</a:t>
            </a:r>
          </a:p>
        </p:txBody>
      </p:sp>
      <p:sp>
        <p:nvSpPr>
          <p:cNvPr name="Shape 119" id="119"/>
          <p:cNvSpPr/>
          <p:nvPr/>
        </p:nvSpPr>
        <p:spPr>
          <a:xfrm>
            <a:off y="1615600" x="2771775"/>
            <a:ext cy="4896184" cx="360045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38" id="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9" id="3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24 Novembre 1864 </a:t>
            </a:r>
          </a:p>
        </p:txBody>
      </p:sp>
      <p:sp>
        <p:nvSpPr>
          <p:cNvPr name="Shape 40" id="40"/>
          <p:cNvSpPr/>
          <p:nvPr/>
        </p:nvSpPr>
        <p:spPr>
          <a:xfrm>
            <a:off y="1621574" x="141900"/>
            <a:ext cy="4860691" cx="294597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name="Shape 41" id="41"/>
          <p:cNvSpPr txBox="1"/>
          <p:nvPr>
            <p:ph type="body" idx="1"/>
          </p:nvPr>
        </p:nvSpPr>
        <p:spPr>
          <a:xfrm>
            <a:off y="6406066" x="13130"/>
            <a:ext cy="395699" cx="31173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algn="ctr" rtl="0" lvl="0">
              <a:buNone/>
            </a:pPr>
            <a:r>
              <a:rPr lang="en" sz="1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http://upload.wikimedia.org/wikipedia/commons/thumb/a/aa/Photolautrec.jpg/200px-Photolautrec.jpg</a:t>
            </a:r>
          </a:p>
        </p:txBody>
      </p:sp>
      <p:sp>
        <p:nvSpPr>
          <p:cNvPr name="Shape 42" id="42"/>
          <p:cNvSpPr/>
          <p:nvPr/>
        </p:nvSpPr>
        <p:spPr>
          <a:xfrm>
            <a:off y="1598403" x="3175260"/>
            <a:ext cy="4887325" cx="5867727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name="Shape 43" id="43"/>
          <p:cNvSpPr txBox="1"/>
          <p:nvPr>
            <p:ph type="body" idx="2"/>
          </p:nvPr>
        </p:nvSpPr>
        <p:spPr>
          <a:xfrm>
            <a:off y="6425166" x="3175260"/>
            <a:ext cy="395699" cx="60192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algn="ctr" rtl="0" lvl="0">
              <a:buNone/>
            </a:pPr>
            <a:r>
              <a:rPr lang="en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http://fr.questmachine.org/encyclopedie/illustrations/illustrations_articles/Albi4_1303849981.jpg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47" id="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8" id="48"/>
          <p:cNvSpPr/>
          <p:nvPr/>
        </p:nvSpPr>
        <p:spPr>
          <a:xfrm>
            <a:off y="966364" x="1260311"/>
            <a:ext cy="5081421" cx="677184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52" id="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3" id="53"/>
          <p:cNvSpPr/>
          <p:nvPr/>
        </p:nvSpPr>
        <p:spPr>
          <a:xfrm>
            <a:off y="168990" x="0"/>
            <a:ext cy="6103619" cx="91439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name="Shape 54" id="54"/>
          <p:cNvSpPr txBox="1"/>
          <p:nvPr/>
        </p:nvSpPr>
        <p:spPr>
          <a:xfrm>
            <a:off y="6389525" x="494500"/>
            <a:ext cy="363899" cx="81333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/>
        </p:txBody>
      </p:sp>
      <p:sp>
        <p:nvSpPr>
          <p:cNvPr name="Shape 55" id="55"/>
          <p:cNvSpPr txBox="1"/>
          <p:nvPr/>
        </p:nvSpPr>
        <p:spPr>
          <a:xfrm>
            <a:off y="5851336" x="119100"/>
            <a:ext cy="1275000" cx="8905800"/>
          </a:xfrm>
          <a:prstGeom prst="rect">
            <a:avLst/>
          </a:prstGeom>
        </p:spPr>
        <p:txBody>
          <a:bodyPr bIns="91425" tIns="91425" lIns="91425" anchor="ctr" anchorCtr="0" rIns="91425">
            <a:spAutoFit/>
          </a:bodyPr>
          <a:lstStyle/>
          <a:p>
            <a:pPr rtl="0" lvl="0">
              <a:buNone/>
            </a:pPr>
            <a:r>
              <a:rPr lang="en"/>
              <a:t>http://www.123rf.com/photo_12611587_sports-injury-running-muscle-stain-injury-in-thigh-closeup-of-runner-touching-leg-in-muscle-pain.html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59" id="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0" id="60"/>
          <p:cNvSpPr/>
          <p:nvPr/>
        </p:nvSpPr>
        <p:spPr>
          <a:xfrm>
            <a:off y="278200" x="322975"/>
            <a:ext cy="3292579" cx="257697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name="Shape 61" id="61"/>
          <p:cNvSpPr txBox="1"/>
          <p:nvPr/>
        </p:nvSpPr>
        <p:spPr>
          <a:xfrm>
            <a:off y="3647625" x="111275"/>
            <a:ext cy="598499" cx="33443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http://upload.wikimedia.org/wikipedia/commons/thumb/5/53/Paul_Gauguin_1891.png/220px-Paul_Gauguin_1891.png</a:t>
            </a:r>
          </a:p>
        </p:txBody>
      </p:sp>
      <p:sp>
        <p:nvSpPr>
          <p:cNvPr name="Shape 62" id="62"/>
          <p:cNvSpPr/>
          <p:nvPr/>
        </p:nvSpPr>
        <p:spPr>
          <a:xfrm>
            <a:off y="278200" x="5852579"/>
            <a:ext cy="3139352" cx="314169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name="Shape 63" id="63"/>
          <p:cNvSpPr txBox="1"/>
          <p:nvPr/>
        </p:nvSpPr>
        <p:spPr>
          <a:xfrm>
            <a:off y="3570779" x="6144824"/>
            <a:ext cy="377399" cx="29151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http://www.biography.com/imported/images/Biography/Images/Profiles/V/Vincent-Van-Gogh-9515695-1-402.jpg</a:t>
            </a:r>
          </a:p>
        </p:txBody>
      </p:sp>
      <p:sp>
        <p:nvSpPr>
          <p:cNvPr name="Shape 64" id="64"/>
          <p:cNvSpPr/>
          <p:nvPr/>
        </p:nvSpPr>
        <p:spPr>
          <a:xfrm>
            <a:off y="2814775" x="3500640"/>
            <a:ext cy="3256936" cx="223864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name="Shape 65" id="65"/>
          <p:cNvSpPr txBox="1"/>
          <p:nvPr/>
        </p:nvSpPr>
        <p:spPr>
          <a:xfrm>
            <a:off y="6071711" x="2573100"/>
            <a:ext cy="572699" cx="39977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http://upload.wikimedia.org/wikipedia/commons/thumb/8/8c/Paul_cezanne_1861.jpg/220px-Paul_cezanne_1861.jpg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69" id="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0" id="70"/>
          <p:cNvSpPr/>
          <p:nvPr/>
        </p:nvSpPr>
        <p:spPr>
          <a:xfrm>
            <a:off y="152350" x="298600"/>
            <a:ext cy="2857500" cx="3810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name="Shape 71" id="71"/>
          <p:cNvSpPr/>
          <p:nvPr/>
        </p:nvSpPr>
        <p:spPr>
          <a:xfrm>
            <a:off y="150188" x="5020634"/>
            <a:ext cy="2861822" cx="387858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name="Shape 72" id="72"/>
          <p:cNvSpPr/>
          <p:nvPr/>
        </p:nvSpPr>
        <p:spPr>
          <a:xfrm>
            <a:off y="3631265" x="292425"/>
            <a:ext cy="2731646" cx="3822349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name="Shape 73" id="73"/>
          <p:cNvSpPr/>
          <p:nvPr/>
        </p:nvSpPr>
        <p:spPr>
          <a:xfrm>
            <a:off y="3641269" x="5076976"/>
            <a:ext cy="2711640" cx="3765899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name="Shape 74" id="74"/>
          <p:cNvSpPr txBox="1"/>
          <p:nvPr/>
        </p:nvSpPr>
        <p:spPr>
          <a:xfrm>
            <a:off y="6352909" x="5112076"/>
            <a:ext cy="312299" cx="36956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http://animal.discovery.com/mammals/horse/pictures/horse-picture.jpg</a:t>
            </a:r>
          </a:p>
        </p:txBody>
      </p:sp>
      <p:sp>
        <p:nvSpPr>
          <p:cNvPr name="Shape 75" id="75"/>
          <p:cNvSpPr txBox="1"/>
          <p:nvPr/>
        </p:nvSpPr>
        <p:spPr>
          <a:xfrm>
            <a:off y="2954465" x="5112076"/>
            <a:ext cy="676800" cx="36956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http://www.new-paris-ile-de-france.co.uk/fichiers/fckeditor/Image/231/en/standard/la-nouvelle-eve-cabaret-paris.jpg</a:t>
            </a:r>
          </a:p>
        </p:txBody>
      </p:sp>
      <p:sp>
        <p:nvSpPr>
          <p:cNvPr name="Shape 76" id="76"/>
          <p:cNvSpPr txBox="1"/>
          <p:nvPr/>
        </p:nvSpPr>
        <p:spPr>
          <a:xfrm>
            <a:off y="3039065" x="427300"/>
            <a:ext cy="507600" cx="35526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http://www.whenwedine.com/restaurant_images/restaurants/cafes/cafes.jpg</a:t>
            </a:r>
          </a:p>
        </p:txBody>
      </p:sp>
      <p:sp>
        <p:nvSpPr>
          <p:cNvPr name="Shape 77" id="77"/>
          <p:cNvSpPr txBox="1"/>
          <p:nvPr/>
        </p:nvSpPr>
        <p:spPr>
          <a:xfrm>
            <a:off y="6313250" x="174425"/>
            <a:ext cy="358799" cx="40542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 sz="1100"/>
              <a:t>http://3.bp.blogspot.com/_4Hyx4E8xUQk/TQVI4BTTkYI/AAAAAAAAFlw/UcgKnIFEFuo/s1600/music_hall_resplendent.jpg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81" id="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2" id="82"/>
          <p:cNvSpPr txBox="1"/>
          <p:nvPr/>
        </p:nvSpPr>
        <p:spPr>
          <a:xfrm>
            <a:off y="6308300" x="1115435"/>
            <a:ext cy="403499" cx="73655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http://fizgigdc.blogspot.com/2008/05/toulouse-lautrec-creative-class-2.html</a:t>
            </a:r>
          </a:p>
        </p:txBody>
      </p:sp>
      <p:sp>
        <p:nvSpPr>
          <p:cNvPr name="Shape 83" id="8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Les Deux Amies, 1894 </a:t>
            </a:r>
          </a:p>
        </p:txBody>
      </p:sp>
      <p:sp>
        <p:nvSpPr>
          <p:cNvPr name="Shape 84" id="84"/>
          <p:cNvSpPr/>
          <p:nvPr/>
        </p:nvSpPr>
        <p:spPr>
          <a:xfrm>
            <a:off y="1600200" x="1053365"/>
            <a:ext cy="4821417" cx="703726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88" id="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9" id="8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Deux Cavaliers, 1879-1891 </a:t>
            </a:r>
          </a:p>
        </p:txBody>
      </p:sp>
      <p:sp>
        <p:nvSpPr>
          <p:cNvPr name="Shape 90" id="90"/>
          <p:cNvSpPr/>
          <p:nvPr/>
        </p:nvSpPr>
        <p:spPr>
          <a:xfrm>
            <a:off y="1612653" x="1507675"/>
            <a:ext cy="4736912" cx="619736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name="Shape 91" id="91"/>
          <p:cNvSpPr txBox="1"/>
          <p:nvPr/>
        </p:nvSpPr>
        <p:spPr>
          <a:xfrm>
            <a:off y="6413733" x="3"/>
            <a:ext cy="551099" cx="91694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algn="ctr" rtl="0" lvl="0">
              <a:buNone/>
            </a:pPr>
            <a:r>
              <a:rPr lang="en" sz="1200" u="sng">
                <a:solidFill>
                  <a:schemeClr val="hlink"/>
                </a:solidFill>
                <a:hlinkClick r:id="rId4"/>
              </a:rPr>
              <a:t>http://hoocher.com/Henri_de_Toulouse-Lautrec/Two_Riders_on_Horseback,_1879_81.jpg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95" id="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6" id="9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La Casque D'or, 1892-1894</a:t>
            </a:r>
          </a:p>
        </p:txBody>
      </p:sp>
      <p:sp>
        <p:nvSpPr>
          <p:cNvPr name="Shape 97" id="97"/>
          <p:cNvSpPr txBox="1"/>
          <p:nvPr>
            <p:ph type="body" idx="1"/>
          </p:nvPr>
        </p:nvSpPr>
        <p:spPr>
          <a:xfrm>
            <a:off y="6282756" x="-2041"/>
            <a:ext cy="666000" cx="91635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algn="ctr">
              <a:buNone/>
            </a:pPr>
            <a:r>
              <a:rPr lang="en" sz="12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http://www.accents-n-art.com/artist_henri_de_toulouse_lautrec/images/M01856fp.jpg</a:t>
            </a:r>
          </a:p>
        </p:txBody>
      </p:sp>
      <p:sp>
        <p:nvSpPr>
          <p:cNvPr name="Shape 98" id="98"/>
          <p:cNvSpPr/>
          <p:nvPr/>
        </p:nvSpPr>
        <p:spPr>
          <a:xfrm>
            <a:off y="1581150" x="2947987"/>
            <a:ext cy="4816089" cx="358753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349">
      <a:dk1>
        <a:srgbClr val="262626"/>
      </a:dk1>
      <a:lt1>
        <a:srgbClr val="E6D6BD"/>
      </a:lt1>
      <a:dk2>
        <a:srgbClr val="535353"/>
      </a:dk2>
      <a:lt2>
        <a:srgbClr val="B4AD9E"/>
      </a:lt2>
      <a:accent1>
        <a:srgbClr val="ADB48E"/>
      </a:accent1>
      <a:accent2>
        <a:srgbClr val="867961"/>
      </a:accent2>
      <a:accent3>
        <a:srgbClr val="CBB680"/>
      </a:accent3>
      <a:accent4>
        <a:srgbClr val="78A3C0"/>
      </a:accent4>
      <a:accent5>
        <a:srgbClr val="C0AE91"/>
      </a:accent5>
      <a:accent6>
        <a:srgbClr val="668874"/>
      </a:accent6>
      <a:hlink>
        <a:srgbClr val="4B94B3"/>
      </a:hlink>
      <a:folHlink>
        <a:srgbClr val="41414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